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444" r:id="rId2"/>
    <p:sldId id="3984" r:id="rId3"/>
    <p:sldId id="3992" r:id="rId4"/>
    <p:sldId id="3986" r:id="rId5"/>
    <p:sldId id="3991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FD2C7C-5060-404E-8B62-1606C2ED829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7C0706-98D0-46B9-AD3F-4DD9B484A17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527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>
            <a:extLst>
              <a:ext uri="{FF2B5EF4-FFF2-40B4-BE49-F238E27FC236}">
                <a16:creationId xmlns:a16="http://schemas.microsoft.com/office/drawing/2014/main" id="{DE1EE71C-4FB4-D428-CBA7-9B7A0CE62CF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>
            <a:extLst>
              <a:ext uri="{FF2B5EF4-FFF2-40B4-BE49-F238E27FC236}">
                <a16:creationId xmlns:a16="http://schemas.microsoft.com/office/drawing/2014/main" id="{959FF724-ACCC-B334-80B9-9F59B7EB767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391088-6D6D-E1E0-80F6-D6125A6FD9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360AC4-2FEA-4CC9-80F1-697E919F7159}" type="slidenum">
              <a:rPr lang="zh-CN" altLang="en-US" smtClean="0"/>
              <a:pPr>
                <a:defRPr/>
              </a:pPr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algn="just"/>
            <a:endParaRPr lang="zh-CN" altLang="en-US" dirty="0"/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4530" fontAlgn="base">
              <a:spcBef>
                <a:spcPct val="0"/>
              </a:spcBef>
              <a:spcAft>
                <a:spcPct val="0"/>
              </a:spcAft>
            </a:pPr>
            <a:fld id="{1B3D17D1-7C70-4DC7-A29C-55375C467B17}" type="slidenum">
              <a:rPr lang="en-US" altLang="zh-CN" sz="1200" smtClean="0">
                <a:latin typeface="Calibri" panose="020F0502020204030204" pitchFamily="34" charset="0"/>
              </a:rPr>
              <a:t>2</a:t>
            </a:fld>
            <a:endParaRPr lang="en-US" altLang="zh-CN" sz="120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0500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algn="just"/>
            <a:endParaRPr lang="zh-CN" altLang="en-US" dirty="0"/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4530" fontAlgn="base">
              <a:spcBef>
                <a:spcPct val="0"/>
              </a:spcBef>
              <a:spcAft>
                <a:spcPct val="0"/>
              </a:spcAft>
            </a:pPr>
            <a:fld id="{1B3D17D1-7C70-4DC7-A29C-55375C467B17}" type="slidenum">
              <a:rPr lang="en-US" altLang="zh-CN" sz="1200" smtClean="0">
                <a:latin typeface="Calibri" panose="020F0502020204030204" pitchFamily="34" charset="0"/>
              </a:rPr>
              <a:t>3</a:t>
            </a:fld>
            <a:endParaRPr lang="en-US" altLang="zh-CN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algn="just"/>
            <a:endParaRPr lang="zh-CN" altLang="en-US" dirty="0"/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  <a:lvl6pPr marL="25146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6pPr>
            <a:lvl7pPr marL="29718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7pPr>
            <a:lvl8pPr marL="34290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8pPr>
            <a:lvl9pPr marL="3886200" indent="-228600" defTabSz="68453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9pPr>
          </a:lstStyle>
          <a:p>
            <a:pPr defTabSz="684530" fontAlgn="base">
              <a:spcBef>
                <a:spcPct val="0"/>
              </a:spcBef>
              <a:spcAft>
                <a:spcPct val="0"/>
              </a:spcAft>
            </a:pPr>
            <a:fld id="{1B3D17D1-7C70-4DC7-A29C-55375C467B17}" type="slidenum">
              <a:rPr lang="en-US" altLang="zh-CN" sz="1200" smtClean="0">
                <a:latin typeface="Calibri" panose="020F0502020204030204" pitchFamily="34" charset="0"/>
              </a:rPr>
              <a:t>4</a:t>
            </a:fld>
            <a:endParaRPr lang="en-US" altLang="zh-CN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>
            <a:extLst>
              <a:ext uri="{FF2B5EF4-FFF2-40B4-BE49-F238E27FC236}">
                <a16:creationId xmlns:a16="http://schemas.microsoft.com/office/drawing/2014/main" id="{DE1EE71C-4FB4-D428-CBA7-9B7A0CE62CF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>
            <a:extLst>
              <a:ext uri="{FF2B5EF4-FFF2-40B4-BE49-F238E27FC236}">
                <a16:creationId xmlns:a16="http://schemas.microsoft.com/office/drawing/2014/main" id="{959FF724-ACCC-B334-80B9-9F59B7EB767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391088-6D6D-E1E0-80F6-D6125A6FD9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360AC4-2FEA-4CC9-80F1-697E919F7159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281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555711-448F-3468-3F0F-46EFD69D2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285DE49-CB48-5F97-F084-8070B6B521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73109D-77C4-9785-3160-00B626FE9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94A9D7-3EC6-C410-1AD8-6415C6345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7F4D61-D1BF-65CB-DB4F-64B51B244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031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F4F0A2-C0C8-6F8C-B09E-1309C1C05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41FBAF-2E05-B0BA-80BC-B66A722FC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247ABA-A525-66A2-2443-802CCA464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0FE58C-54E4-E857-5BD0-D2425FD06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CA9226-B4A2-7384-CABF-EA716739A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236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28F7706-2100-F1C5-74C7-3BD33DF1A0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14ED27B-4E7D-0F6D-85B2-90166CC982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132351-A480-99AE-C9C9-2249BA7A8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6CD22D-DBE6-BCA7-DA70-1E92E49DF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037FF2-D2B7-428C-4668-3B814239E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87234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4D48401-BDF2-1E7A-CEF0-F71AB78B9376}"/>
              </a:ext>
            </a:extLst>
          </p:cNvPr>
          <p:cNvSpPr/>
          <p:nvPr userDrawn="1"/>
        </p:nvSpPr>
        <p:spPr>
          <a:xfrm>
            <a:off x="0" y="552451"/>
            <a:ext cx="560917" cy="5693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F78E84-D282-7802-A8D9-71C685357F99}"/>
              </a:ext>
            </a:extLst>
          </p:cNvPr>
          <p:cNvSpPr/>
          <p:nvPr userDrawn="1"/>
        </p:nvSpPr>
        <p:spPr>
          <a:xfrm>
            <a:off x="605367" y="552451"/>
            <a:ext cx="114300" cy="56938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/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531E1ED-1D7C-F6AA-64DE-17393738A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2022/9/9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B1179C6-A434-BDD7-20AC-583BFD6B7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深圳市九音科技有限公司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F2671B8-D5E5-C871-FA1E-2B4F4B215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7551719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192EF34-8312-4208-F672-9179A10C9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2022/9/9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521B6DE-A5A1-01EC-6C52-A08C6F5E4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深圳市九音科技有限公司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F55F5E8-08A5-C81F-960E-1F7C4A8B7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8999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A849AE-7590-062B-872B-5F8E89633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76B9CE-0070-E3DE-55CC-17CF90B63E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AF67F5-F9C9-8EC4-5E3D-7D53131E7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DF2350-3D2F-51EC-7C63-98CB8C0EE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101C4F-FC73-9A44-1C3B-1FA2E2CC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3581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36C394-D000-5426-436D-7BA7A1A75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1C9778-16B9-3EEF-BFB8-BC4DF5F68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4459FE-7334-2C6D-2048-1687A2CFF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B125C6-C69D-7BE8-2801-C21C57875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459F1E-8393-79D3-0DBC-9C2C4710D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454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30C5A4-F858-9C32-E53A-255AF7F5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FD96A5-7429-5143-A0F7-F161329299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3A44009-EF3E-0950-D3B1-5A60FA2E2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B92896-B543-4302-E297-BF9B46C4F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A1FFD6-557E-AA34-F619-5EF5501EC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F3F823-A8AE-7284-EBC1-49C71A8C9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3462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2DB429-C379-6603-CBB8-24580CFD5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793A8C0-A9BD-32F0-8B3E-A4937F8C96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7F11C15-FCF1-2FA9-47F0-7C6C8FEFE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EC2AB34-570F-E65E-4660-E08D22F54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5CACFD3-81DE-4B7C-FF60-58F8E3890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F263B82-CE14-3663-670B-B78C27245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C918D1C-ED61-4FDB-00D0-29962619C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D3024C3-3CAB-222F-CE17-DC2A67443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490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478032-125B-17FC-0703-EC577BD6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41AD427-1100-82B2-5470-36991787F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242726F-1FBE-0BEB-2CE9-AB64C3D49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7012742-04B1-3E1D-DC1B-F4893FFBC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280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16DCE31-C881-DB3C-5A17-24B6A699E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E59371A-450D-0F10-628C-A27B89D41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38C63A0-55D3-9CE1-5BCB-5FCD12E7A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862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D0888C-88F9-AAE4-3899-3F016BF0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65F46C-D803-A51A-B820-446589414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DCA03D6-382C-92F2-1C95-7560DABE79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C30F74-6B0C-6D3F-2F2C-11BDA99D9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E9025E-D4B9-A6B5-3100-62AA4123A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CA31259-8ACF-EE8A-724B-1E7629439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9038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C65B9E-BD72-9DD7-F8F4-F9C4B499E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168059F-E00E-D831-E66E-BD8C2DACE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908BFB-C957-042F-8AB0-168037995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724992-E7B1-F0EC-D3D9-A4C4DB450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1C197B-3884-1B04-2132-370E911D8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EC9841-2D00-16C0-D512-84530DB4F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752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181B74B-541E-B4CE-AA35-547CA567B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3BC8B10-F764-EA6F-D7EF-F3F298063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1DC3C2-AFE4-A634-CD92-BA04ED22FE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18521-9CD5-4A6B-B71D-06F34CDA04A5}" type="datetimeFigureOut">
              <a:rPr lang="zh-CN" altLang="en-US" smtClean="0"/>
              <a:t>2023/5/23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A2705D-1546-C9F1-442A-4DF5F6B5F6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836189-A49F-0377-D1E6-FC66E220B2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22D21-F3B2-4A2B-A1F4-33877A416F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005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3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6.png"/><Relationship Id="rId17" Type="http://schemas.openxmlformats.org/officeDocument/2006/relationships/image" Target="../media/image9.jpeg"/><Relationship Id="rId2" Type="http://schemas.openxmlformats.org/officeDocument/2006/relationships/tags" Target="../tags/tag2.xml"/><Relationship Id="rId16" Type="http://schemas.openxmlformats.org/officeDocument/2006/relationships/image" Target="../media/image8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notesSlide" Target="../notesSlides/notesSlide3.xml"/><Relationship Id="rId5" Type="http://schemas.openxmlformats.org/officeDocument/2006/relationships/tags" Target="../tags/tag5.xml"/><Relationship Id="rId15" Type="http://schemas.openxmlformats.org/officeDocument/2006/relationships/image" Target="../media/image7.jpeg"/><Relationship Id="rId10" Type="http://schemas.openxmlformats.org/officeDocument/2006/relationships/slideLayout" Target="../slideLayouts/slideLayout12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0.xml"/><Relationship Id="rId6" Type="http://schemas.openxmlformats.org/officeDocument/2006/relationships/image" Target="../media/image11.jpe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原创设计师QQ598969553      _1">
            <a:extLst>
              <a:ext uri="{FF2B5EF4-FFF2-40B4-BE49-F238E27FC236}">
                <a16:creationId xmlns:a16="http://schemas.microsoft.com/office/drawing/2014/main" id="{78655E3B-FF87-0ED7-9D93-44F69D03E9EF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 bwMode="auto">
          <a:xfrm>
            <a:off x="1" y="-10584"/>
            <a:ext cx="3407833" cy="6879168"/>
          </a:xfrm>
          <a:custGeom>
            <a:avLst/>
            <a:gdLst>
              <a:gd name="T0" fmla="*/ 0 w 1624"/>
              <a:gd name="T1" fmla="*/ 0 h 3250"/>
              <a:gd name="T2" fmla="*/ 2147483646 w 1624"/>
              <a:gd name="T3" fmla="*/ 2147483646 h 3250"/>
              <a:gd name="T4" fmla="*/ 0 w 1624"/>
              <a:gd name="T5" fmla="*/ 2147483646 h 3250"/>
              <a:gd name="T6" fmla="*/ 0 w 1624"/>
              <a:gd name="T7" fmla="*/ 0 h 325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" h="3250">
                <a:moveTo>
                  <a:pt x="0" y="0"/>
                </a:moveTo>
                <a:lnTo>
                  <a:pt x="1624" y="1625"/>
                </a:lnTo>
                <a:lnTo>
                  <a:pt x="0" y="325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55" name="原创设计师QQ598969553      _2">
            <a:extLst>
              <a:ext uri="{FF2B5EF4-FFF2-40B4-BE49-F238E27FC236}">
                <a16:creationId xmlns:a16="http://schemas.microsoft.com/office/drawing/2014/main" id="{5B1942EF-896D-4788-4E87-13E3F1508A70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 bwMode="auto">
          <a:xfrm>
            <a:off x="0" y="2844800"/>
            <a:ext cx="584200" cy="1168400"/>
          </a:xfrm>
          <a:custGeom>
            <a:avLst/>
            <a:gdLst>
              <a:gd name="T0" fmla="*/ 0 w 557"/>
              <a:gd name="T1" fmla="*/ 0 h 1112"/>
              <a:gd name="T2" fmla="*/ 557 w 557"/>
              <a:gd name="T3" fmla="*/ 557 h 1112"/>
              <a:gd name="T4" fmla="*/ 0 w 557"/>
              <a:gd name="T5" fmla="*/ 1112 h 1112"/>
              <a:gd name="T6" fmla="*/ 0 w 557"/>
              <a:gd name="T7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7" h="1112">
                <a:moveTo>
                  <a:pt x="0" y="0"/>
                </a:moveTo>
                <a:lnTo>
                  <a:pt x="557" y="557"/>
                </a:lnTo>
                <a:lnTo>
                  <a:pt x="0" y="111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2400"/>
          </a:p>
        </p:txBody>
      </p:sp>
      <p:sp>
        <p:nvSpPr>
          <p:cNvPr id="56" name="原创设计师QQ598969553      _3">
            <a:extLst>
              <a:ext uri="{FF2B5EF4-FFF2-40B4-BE49-F238E27FC236}">
                <a16:creationId xmlns:a16="http://schemas.microsoft.com/office/drawing/2014/main" id="{458F4508-06E4-C8F2-4AA7-83B440A6D38C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 bwMode="auto">
          <a:xfrm>
            <a:off x="2620434" y="2082801"/>
            <a:ext cx="774700" cy="1545167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noFill/>
          <a:ln w="635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</p:spPr>
        <p:txBody>
          <a:bodyPr/>
          <a:lstStyle/>
          <a:p>
            <a:pPr>
              <a:defRPr/>
            </a:pPr>
            <a:endParaRPr lang="zh-CN" altLang="en-US" sz="2400"/>
          </a:p>
        </p:txBody>
      </p:sp>
      <p:sp>
        <p:nvSpPr>
          <p:cNvPr id="57" name="原创设计师QQ598969553      _4">
            <a:extLst>
              <a:ext uri="{FF2B5EF4-FFF2-40B4-BE49-F238E27FC236}">
                <a16:creationId xmlns:a16="http://schemas.microsoft.com/office/drawing/2014/main" id="{F74E3D70-CCC1-8E06-909F-C75CD26CB502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 bwMode="auto">
          <a:xfrm>
            <a:off x="2963333" y="2787651"/>
            <a:ext cx="628651" cy="1259416"/>
          </a:xfrm>
          <a:custGeom>
            <a:avLst/>
            <a:gdLst>
              <a:gd name="T0" fmla="*/ 0 w 278"/>
              <a:gd name="T1" fmla="*/ 0 h 557"/>
              <a:gd name="T2" fmla="*/ 2147483646 w 278"/>
              <a:gd name="T3" fmla="*/ 2147483646 h 557"/>
              <a:gd name="T4" fmla="*/ 0 w 278"/>
              <a:gd name="T5" fmla="*/ 2147483646 h 557"/>
              <a:gd name="T6" fmla="*/ 0 w 278"/>
              <a:gd name="T7" fmla="*/ 0 h 55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58" name="原创设计师QQ598969553      _5">
            <a:extLst>
              <a:ext uri="{FF2B5EF4-FFF2-40B4-BE49-F238E27FC236}">
                <a16:creationId xmlns:a16="http://schemas.microsoft.com/office/drawing/2014/main" id="{366EE7E6-D304-B642-F1E9-7D94240E85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8732" y="3834898"/>
            <a:ext cx="6335068" cy="738664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en-US" altLang="zh-CN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软雅黑" pitchFamily="34" charset="-122"/>
                <a:cs typeface="宋体" pitchFamily="2" charset="-122"/>
              </a:rPr>
              <a:t>SNC8600 BMT03 EVB</a:t>
            </a:r>
            <a:r>
              <a:rPr lang="zh-CN" altLang="en-US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软雅黑" pitchFamily="34" charset="-122"/>
                <a:cs typeface="宋体" pitchFamily="2" charset="-122"/>
              </a:rPr>
              <a:t>简介</a:t>
            </a:r>
            <a:endParaRPr lang="en-US" altLang="zh-CN" sz="4800" i="1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60" name="原创设计师QQ598969553      _7">
            <a:extLst>
              <a:ext uri="{FF2B5EF4-FFF2-40B4-BE49-F238E27FC236}">
                <a16:creationId xmlns:a16="http://schemas.microsoft.com/office/drawing/2014/main" id="{83E576AF-A454-BC6A-1BD8-09DB04B3825E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8732" y="4773031"/>
            <a:ext cx="3937000" cy="0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  <a:round/>
          </a:ln>
          <a:effectLst/>
        </p:spPr>
        <p:txBody>
          <a:bodyPr/>
          <a:lstStyle/>
          <a:p>
            <a:pPr>
              <a:defRPr/>
            </a:pPr>
            <a:endParaRPr lang="zh-CN" altLang="en-US" sz="2400"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solidFill>
                <a:srgbClr val="000000"/>
              </a:solidFill>
              <a:latin typeface="Arial" pitchFamily="34" charset="0"/>
            </a:endParaRPr>
          </a:p>
        </p:txBody>
      </p:sp>
      <p:sp>
        <p:nvSpPr>
          <p:cNvPr id="61" name="原创设计师QQ598969553      _8">
            <a:extLst>
              <a:ext uri="{FF2B5EF4-FFF2-40B4-BE49-F238E27FC236}">
                <a16:creationId xmlns:a16="http://schemas.microsoft.com/office/drawing/2014/main" id="{95C4A7D1-C573-9EAC-5D89-E0E0EEF322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9102" y="4649920"/>
            <a:ext cx="1080347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16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●</a:t>
            </a:r>
            <a:r>
              <a:rPr lang="en-US" altLang="zh-CN" sz="1600" dirty="0">
                <a:solidFill>
                  <a:srgbClr val="53585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V0.1</a:t>
            </a:r>
            <a:endParaRPr lang="zh-CN" altLang="en-US" sz="1600" dirty="0">
              <a:solidFill>
                <a:srgbClr val="53585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2" name="原创设计师QQ598969553      _9">
            <a:extLst>
              <a:ext uri="{FF2B5EF4-FFF2-40B4-BE49-F238E27FC236}">
                <a16:creationId xmlns:a16="http://schemas.microsoft.com/office/drawing/2014/main" id="{98E37FFB-E27C-40F7-673B-405E216BE0E8}"/>
              </a:ext>
            </a:extLst>
          </p:cNvPr>
          <p:cNvSpPr>
            <a:spLocks noGrp="1" noSelect="1" noRot="1" noChangeAspect="1" noMove="1" noResize="1" noChangeArrowheads="1" noChangeShapeType="1" noTextEdit="1"/>
          </p:cNvSpPr>
          <p:nvPr/>
        </p:nvSpPr>
        <p:spPr bwMode="auto">
          <a:xfrm>
            <a:off x="1380067" y="4220634"/>
            <a:ext cx="2713567" cy="2713567"/>
          </a:xfrm>
          <a:prstGeom prst="diamond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63" name="原创设计师QQ598969553      _10">
            <a:extLst>
              <a:ext uri="{FF2B5EF4-FFF2-40B4-BE49-F238E27FC236}">
                <a16:creationId xmlns:a16="http://schemas.microsoft.com/office/drawing/2014/main" id="{46184A74-F718-0D73-C6BB-CACD1561AE05}"/>
              </a:ext>
            </a:extLst>
          </p:cNvPr>
          <p:cNvSpPr>
            <a:spLocks noGrp="1" noSelect="1" noRot="1" noChangeAspect="1" noMove="1" noResize="1" noChangeArrowheads="1" noChangeShapeType="1" noTextEdit="1"/>
          </p:cNvSpPr>
          <p:nvPr/>
        </p:nvSpPr>
        <p:spPr bwMode="auto">
          <a:xfrm>
            <a:off x="-23284" y="5636685"/>
            <a:ext cx="2711451" cy="2711449"/>
          </a:xfrm>
          <a:prstGeom prst="diamond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64" name="原创设计师QQ598969553      _11">
            <a:extLst>
              <a:ext uri="{FF2B5EF4-FFF2-40B4-BE49-F238E27FC236}">
                <a16:creationId xmlns:a16="http://schemas.microsoft.com/office/drawing/2014/main" id="{E9E57611-2B68-DA98-A997-84810C6910D6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>
          <a:xfrm>
            <a:off x="2787652" y="5636685"/>
            <a:ext cx="2711449" cy="2711449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/>
          <a:lstStyle/>
          <a:p>
            <a:pPr>
              <a:defRPr/>
            </a:pPr>
            <a:endParaRPr lang="zh-CN" altLang="en-US" sz="2400"/>
          </a:p>
        </p:txBody>
      </p:sp>
      <p:sp>
        <p:nvSpPr>
          <p:cNvPr id="66" name="原创设计师QQ598969553      _12">
            <a:extLst>
              <a:ext uri="{FF2B5EF4-FFF2-40B4-BE49-F238E27FC236}">
                <a16:creationId xmlns:a16="http://schemas.microsoft.com/office/drawing/2014/main" id="{6FBD08D7-CA06-3CCF-D214-322F40EBE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8732" y="2910418"/>
            <a:ext cx="4788170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altLang="zh-CN" sz="4800" dirty="0" err="1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Soundec</a:t>
            </a:r>
            <a:r>
              <a:rPr lang="en-US" altLang="zh-CN" sz="48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 </a:t>
            </a:r>
            <a:r>
              <a:rPr lang="zh-CN" altLang="en-US" sz="48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  <a:cs typeface="宋体" panose="02010600030101010101" pitchFamily="2" charset="-122"/>
              </a:rPr>
              <a:t>九音科技</a:t>
            </a:r>
            <a:endParaRPr lang="en-US" altLang="zh-CN" sz="48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5134" name="Picture 64" hidden="1">
            <a:extLst>
              <a:ext uri="{FF2B5EF4-FFF2-40B4-BE49-F238E27FC236}">
                <a16:creationId xmlns:a16="http://schemas.microsoft.com/office/drawing/2014/main" id="{965E06C3-8FCD-700B-D50D-377DEB7E4471}"/>
              </a:ext>
            </a:extLst>
          </p:cNvPr>
          <p:cNvPicPr>
            <a:picLocks noGrp="1" noSelect="1" noRot="1" noChangeAspect="1" noMove="1" noResize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318" y="23607184"/>
            <a:ext cx="2637367" cy="681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D84851E-39F0-896E-C894-EBE17D763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2022/11/9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B14B700-9080-82C3-7065-58A9A07A3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err="1"/>
              <a:t>Soundec</a:t>
            </a:r>
            <a:r>
              <a:rPr lang="en-US" altLang="zh-CN" dirty="0"/>
              <a:t> confidential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FA81DB2-6F71-46C8-5FF1-F2FCA47F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1</a:t>
            </a:fld>
            <a:endParaRPr lang="zh-CN" altLang="en-US" dirty="0"/>
          </a:p>
        </p:txBody>
      </p:sp>
    </p:spTree>
  </p:cSld>
  <p:clrMapOvr>
    <a:masterClrMapping/>
  </p:clrMapOvr>
  <p:transition advTm="5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3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3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3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6" presetClass="entr" presetSubtype="0" fill="hold" grpId="0" nodeType="withEffect">
                                  <p:stCondLst>
                                    <p:cond delay="1400"/>
                                  </p:stCondLst>
                                  <p:iterate type="lt">
                                    <p:tmPct val="6667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3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4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6" presetClass="entr" presetSubtype="0" fill="hold" grpId="0" nodeType="withEffect">
                                  <p:stCondLst>
                                    <p:cond delay="1400"/>
                                  </p:stCondLst>
                                  <p:iterate type="lt">
                                    <p:tmPct val="6667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6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7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9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61" grpId="0"/>
      <p:bldP spid="6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63" name="Picture 64" hidden="1"/>
          <p:cNvPicPr>
            <a:picLocks noGrp="1" noSelect="1" noRot="1" noChangeAspect="1" noMove="1" noResize="1" noChangeShapeType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321" y="23607184"/>
            <a:ext cx="2637367" cy="681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5" name="文本框 108"/>
          <p:cNvSpPr txBox="1">
            <a:spLocks noChangeArrowheads="1"/>
          </p:cNvSpPr>
          <p:nvPr/>
        </p:nvSpPr>
        <p:spPr bwMode="auto">
          <a:xfrm>
            <a:off x="840321" y="539754"/>
            <a:ext cx="8538633" cy="5847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模组简介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11C66E3-E8E0-670F-9D51-E5948CE8A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386" y="135468"/>
            <a:ext cx="1083789" cy="108378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537FA31-D44F-38E3-65D0-904E39340A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1488"/>
            <a:ext cx="4957205" cy="371790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5E7A96A-F6AA-2739-6C85-035DF50EE9BF}"/>
              </a:ext>
            </a:extLst>
          </p:cNvPr>
          <p:cNvSpPr txBox="1"/>
          <p:nvPr/>
        </p:nvSpPr>
        <p:spPr>
          <a:xfrm>
            <a:off x="6188363" y="1942031"/>
            <a:ext cx="35619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BMT03-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麦克风阵列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EVB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原创设计师QQ598969553      _2">
            <a:extLst>
              <a:ext uri="{FF2B5EF4-FFF2-40B4-BE49-F238E27FC236}">
                <a16:creationId xmlns:a16="http://schemas.microsoft.com/office/drawing/2014/main" id="{AEED3738-F657-6511-E23B-E3942CF709A3}"/>
              </a:ext>
            </a:extLst>
          </p:cNvPr>
          <p:cNvCxnSpPr/>
          <p:nvPr/>
        </p:nvCxnSpPr>
        <p:spPr>
          <a:xfrm>
            <a:off x="6188363" y="2616234"/>
            <a:ext cx="381800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61" name="文本框 19460">
            <a:extLst>
              <a:ext uri="{FF2B5EF4-FFF2-40B4-BE49-F238E27FC236}">
                <a16:creationId xmlns:a16="http://schemas.microsoft.com/office/drawing/2014/main" id="{E9571D7D-79A4-8433-EEB6-26DA2FC2250E}"/>
              </a:ext>
            </a:extLst>
          </p:cNvPr>
          <p:cNvSpPr txBox="1"/>
          <p:nvPr/>
        </p:nvSpPr>
        <p:spPr>
          <a:xfrm>
            <a:off x="5290159" y="2853508"/>
            <a:ext cx="585790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BMT03-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麦克风阵列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EVB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，是一款专门支持麦克风阵列处理的前端语音信号采集模组。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本模组支持模拟输入、模拟输出、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路数字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PDM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麦克风输入，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组全双工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I2S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输出、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USB UAC1.0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UAC2.0</a:t>
            </a: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结合语音算法可以实现如下功能：</a:t>
            </a:r>
          </a:p>
          <a:p>
            <a:pPr marL="836063" lvl="1" indent="-38099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远场拾音、声源定位、语音唤醒、语音增强、回声消除、通话降噪等</a:t>
            </a:r>
          </a:p>
          <a:p>
            <a:pPr marL="380990" indent="-380990"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主要适用场景</a:t>
            </a:r>
            <a:r>
              <a:rPr lang="en-US" altLang="zh-CN" sz="20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 marL="836063" lvl="1" indent="-38099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智能家居、车载前端、会议通话、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</a:p>
        </p:txBody>
      </p:sp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7596BE2-CE2A-D2F8-F92E-8D5E6EFF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altLang="zh-CN" dirty="0"/>
              <a:t>2022/11/9</a:t>
            </a:r>
            <a:endParaRPr lang="zh-CN" altLang="en-US" dirty="0"/>
          </a:p>
        </p:txBody>
      </p:sp>
      <p:sp>
        <p:nvSpPr>
          <p:cNvPr id="5" name="页脚占位符 2">
            <a:extLst>
              <a:ext uri="{FF2B5EF4-FFF2-40B4-BE49-F238E27FC236}">
                <a16:creationId xmlns:a16="http://schemas.microsoft.com/office/drawing/2014/main" id="{9E21F1C1-E7DC-CCD8-9E63-BC8A13B5B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en-US" altLang="zh-CN" dirty="0" err="1"/>
              <a:t>Soundec</a:t>
            </a:r>
            <a:r>
              <a:rPr lang="en-US" altLang="zh-CN" dirty="0"/>
              <a:t> confidential</a:t>
            </a:r>
            <a:endParaRPr lang="zh-CN" altLang="en-US" dirty="0"/>
          </a:p>
        </p:txBody>
      </p:sp>
      <p:sp>
        <p:nvSpPr>
          <p:cNvPr id="7" name="灯片编号占位符 3">
            <a:extLst>
              <a:ext uri="{FF2B5EF4-FFF2-40B4-BE49-F238E27FC236}">
                <a16:creationId xmlns:a16="http://schemas.microsoft.com/office/drawing/2014/main" id="{9A11EA4A-3DE2-306C-34A1-0DAFEB757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177812"/>
      </p:ext>
    </p:extLst>
  </p:cSld>
  <p:clrMapOvr>
    <a:masterClrMapping/>
  </p:clrMapOvr>
  <p:transition advClick="0" advTm="5000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904490" y="1863725"/>
            <a:ext cx="4638675" cy="3707130"/>
          </a:xfrm>
          <a:prstGeom prst="rect">
            <a:avLst/>
          </a:prstGeom>
        </p:spPr>
      </p:pic>
      <p:pic>
        <p:nvPicPr>
          <p:cNvPr id="19463" name="Picture 64" hidden="1"/>
          <p:cNvPicPr>
            <a:picLocks noGrp="1" noSelect="1" noRot="1" noChangeAspect="1" noMove="1" noResize="1" noChangeShapeType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321" y="23607184"/>
            <a:ext cx="2637367" cy="681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5" name="文本框 108"/>
          <p:cNvSpPr txBox="1">
            <a:spLocks noChangeArrowheads="1"/>
          </p:cNvSpPr>
          <p:nvPr/>
        </p:nvSpPr>
        <p:spPr bwMode="auto">
          <a:xfrm>
            <a:off x="840321" y="539754"/>
            <a:ext cx="8538633" cy="5847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典型应用 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 Speaker Phone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386" y="135468"/>
            <a:ext cx="1083789" cy="1083789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975983" y="1367431"/>
            <a:ext cx="9993403" cy="4746015"/>
            <a:chOff x="4336370" y="3228698"/>
            <a:chExt cx="3590902" cy="1705371"/>
          </a:xfrm>
        </p:grpSpPr>
        <p:grpSp>
          <p:nvGrpSpPr>
            <p:cNvPr id="5" name="组合 4"/>
            <p:cNvGrpSpPr/>
            <p:nvPr/>
          </p:nvGrpSpPr>
          <p:grpSpPr>
            <a:xfrm>
              <a:off x="4336370" y="3228698"/>
              <a:ext cx="3590902" cy="1705371"/>
              <a:chOff x="4336370" y="3228698"/>
              <a:chExt cx="3590902" cy="1705371"/>
            </a:xfrm>
          </p:grpSpPr>
          <p:pic>
            <p:nvPicPr>
              <p:cNvPr id="10" name="Picture 2" descr="jbl汽车音响怎么样，jbl汽车音响各系列区别_车主指南"/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916" t="12149" r="9786" b="6406"/>
              <a:stretch>
                <a:fillRect/>
              </a:stretch>
            </p:blipFill>
            <p:spPr bwMode="auto">
              <a:xfrm>
                <a:off x="7099875" y="4342726"/>
                <a:ext cx="638896" cy="3951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 rot="5400000">
                <a:off x="4194912" y="4228312"/>
                <a:ext cx="887522" cy="126871"/>
              </a:xfrm>
              <a:prstGeom prst="rect">
                <a:avLst/>
              </a:prstGeom>
            </p:spPr>
          </p:pic>
          <p:cxnSp>
            <p:nvCxnSpPr>
              <p:cNvPr id="13" name="连接符: 肘形 12"/>
              <p:cNvCxnSpPr>
                <a:stCxn id="11" idx="0"/>
              </p:cNvCxnSpPr>
              <p:nvPr/>
            </p:nvCxnSpPr>
            <p:spPr>
              <a:xfrm flipV="1">
                <a:off x="4702109" y="4121248"/>
                <a:ext cx="307131" cy="170500"/>
              </a:xfrm>
              <a:prstGeom prst="bentConnector5">
                <a:avLst>
                  <a:gd name="adj1" fmla="val 37320"/>
                  <a:gd name="adj2" fmla="val 70744"/>
                  <a:gd name="adj3" fmla="val 38078"/>
                </a:avLst>
              </a:prstGeom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连接符: 肘形 13"/>
              <p:cNvCxnSpPr>
                <a:stCxn id="11" idx="0"/>
              </p:cNvCxnSpPr>
              <p:nvPr/>
            </p:nvCxnSpPr>
            <p:spPr>
              <a:xfrm>
                <a:off x="4702108" y="4291748"/>
                <a:ext cx="307132" cy="176352"/>
              </a:xfrm>
              <a:prstGeom prst="bentConnector5">
                <a:avLst>
                  <a:gd name="adj1" fmla="val 38043"/>
                  <a:gd name="adj2" fmla="val 67985"/>
                  <a:gd name="adj3" fmla="val 38801"/>
                </a:avLst>
              </a:prstGeom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连接符: 肘形 14"/>
              <p:cNvCxnSpPr>
                <a:stCxn id="22" idx="2"/>
                <a:endCxn id="10" idx="0"/>
              </p:cNvCxnSpPr>
              <p:nvPr/>
            </p:nvCxnSpPr>
            <p:spPr>
              <a:xfrm rot="5400000">
                <a:off x="7326758" y="4250160"/>
                <a:ext cx="185132" cy="1"/>
              </a:xfrm>
              <a:prstGeom prst="bentConnector3">
                <a:avLst>
                  <a:gd name="adj1" fmla="val 50000"/>
                </a:avLst>
              </a:prstGeom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连接符: 肘形 15"/>
              <p:cNvCxnSpPr>
                <a:stCxn id="10" idx="2"/>
                <a:endCxn id="21" idx="2"/>
              </p:cNvCxnSpPr>
              <p:nvPr/>
            </p:nvCxnSpPr>
            <p:spPr>
              <a:xfrm rot="5400000" flipH="1">
                <a:off x="6981924" y="4300667"/>
                <a:ext cx="13006" cy="861581"/>
              </a:xfrm>
              <a:prstGeom prst="bentConnector3">
                <a:avLst>
                  <a:gd name="adj1" fmla="val -656255"/>
                </a:avLst>
              </a:prstGeom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连接符: 肘形 16"/>
              <p:cNvCxnSpPr>
                <a:stCxn id="18" idx="0"/>
                <a:endCxn id="22" idx="0"/>
              </p:cNvCxnSpPr>
              <p:nvPr/>
            </p:nvCxnSpPr>
            <p:spPr>
              <a:xfrm rot="16200000" flipH="1">
                <a:off x="6631222" y="2691594"/>
                <a:ext cx="20764" cy="1555226"/>
              </a:xfrm>
              <a:prstGeom prst="bentConnector3">
                <a:avLst>
                  <a:gd name="adj1" fmla="val -413115"/>
                </a:avLst>
              </a:prstGeom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triangle"/>
                <a:tailEnd type="triangle"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8" name="矩形 17"/>
              <p:cNvSpPr/>
              <p:nvPr/>
            </p:nvSpPr>
            <p:spPr>
              <a:xfrm>
                <a:off x="5772230" y="3458747"/>
                <a:ext cx="183564" cy="362824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5029331" y="4076816"/>
                <a:ext cx="180257" cy="658734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6419131" y="4332597"/>
                <a:ext cx="276774" cy="392457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  <p:pic>
            <p:nvPicPr>
              <p:cNvPr id="22" name="Picture 6" descr="为何小米、TCL、创维等品牌电视主板保修期只有一年？-蓝鲸财经"/>
              <p:cNvPicPr>
                <a:picLocks noChangeAspect="1" noChangeArrowheads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11375" y="3479483"/>
                <a:ext cx="1015897" cy="67811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3" name="文本框 22"/>
              <p:cNvSpPr txBox="1"/>
              <p:nvPr/>
            </p:nvSpPr>
            <p:spPr>
              <a:xfrm>
                <a:off x="4653334" y="4028703"/>
                <a:ext cx="503192" cy="1105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rPr>
                  <a:t>DMICx2 </a:t>
                </a: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6695905" y="4411773"/>
                <a:ext cx="403866" cy="2318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7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defRPr>
                </a:lvl1pPr>
              </a:lstStyle>
              <a:p>
                <a:r>
                  <a:rPr lang="en-US" altLang="zh-CN" sz="1800" dirty="0"/>
                  <a:t>2.54mm Connector</a:t>
                </a: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5667593" y="3830756"/>
                <a:ext cx="459269" cy="245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7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defRPr>
                </a:lvl1pPr>
              </a:lstStyle>
              <a:p>
                <a:r>
                  <a:rPr lang="en-US" altLang="zh-CN" sz="1800" dirty="0"/>
                  <a:t>2.54mm Connector</a:t>
                </a:r>
                <a:endParaRPr lang="zh-CN" altLang="en-US" sz="1800" dirty="0"/>
              </a:p>
            </p:txBody>
          </p:sp>
          <p:sp>
            <p:nvSpPr>
              <p:cNvPr id="27" name="文本框 26"/>
              <p:cNvSpPr txBox="1"/>
              <p:nvPr/>
            </p:nvSpPr>
            <p:spPr>
              <a:xfrm>
                <a:off x="7396817" y="4125280"/>
                <a:ext cx="492443" cy="140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7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defRPr>
                </a:lvl1pPr>
              </a:lstStyle>
              <a:p>
                <a:r>
                  <a:rPr lang="en-US" altLang="zh-CN" sz="1800" dirty="0"/>
                  <a:t>Speaker out</a:t>
                </a: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6632672" y="4812417"/>
                <a:ext cx="701295" cy="1216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Reference for AEC</a:t>
                </a:r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7111420" y="3458900"/>
                <a:ext cx="615807" cy="2986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7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defRPr>
                </a:lvl1pPr>
              </a:lstStyle>
              <a:p>
                <a:r>
                  <a:rPr lang="en-US" altLang="zh-CN" sz="2400" b="1" dirty="0">
                    <a:solidFill>
                      <a:srgbClr val="FF0000"/>
                    </a:solidFill>
                  </a:rPr>
                  <a:t>Main Controller</a:t>
                </a: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4336370" y="4738926"/>
                <a:ext cx="594691" cy="140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7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defRPr>
                </a:lvl1pPr>
              </a:lstStyle>
              <a:p>
                <a:r>
                  <a:rPr lang="en-US" altLang="zh-CN" sz="1800" dirty="0"/>
                  <a:t>2/4Mic Array</a:t>
                </a: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4653302" y="3287795"/>
                <a:ext cx="864319" cy="191893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lstStyle>
                <a:defPPr>
                  <a:defRPr lang="zh-CN"/>
                </a:defPPr>
                <a:lvl1pPr algn="ctr">
                  <a:defRPr sz="7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defRPr>
                </a:lvl1pPr>
              </a:lstStyle>
              <a:p>
                <a:r>
                  <a:rPr lang="en-US" altLang="zh-CN" sz="1800" dirty="0"/>
                  <a:t>USB for PCM data dump and record</a:t>
                </a: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5463892" y="3407093"/>
                <a:ext cx="308224" cy="285305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4400"/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6126862" y="3228698"/>
                <a:ext cx="1025152" cy="2459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7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defRPr>
                </a:lvl1pPr>
              </a:lstStyle>
              <a:p>
                <a:r>
                  <a:rPr lang="en-US" altLang="zh-CN" sz="1800" dirty="0"/>
                  <a:t>I2S for audio data transfer with main controller</a:t>
                </a: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4391032" y="3474855"/>
                <a:ext cx="489734" cy="292785"/>
              </a:xfrm>
              <a:prstGeom prst="rect">
                <a:avLst/>
              </a:prstGeom>
              <a:noFill/>
              <a:ln>
                <a:solidFill>
                  <a:schemeClr val="accent5">
                    <a:lumMod val="40000"/>
                    <a:lumOff val="60000"/>
                  </a:schemeClr>
                </a:solidFill>
              </a:ln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7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defRPr>
                </a:lvl1pPr>
              </a:lstStyle>
              <a:p>
                <a:r>
                  <a:rPr lang="en-US" altLang="zh-CN" sz="4400" b="1" dirty="0"/>
                  <a:t>PC</a:t>
                </a: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5436752" y="3707617"/>
                <a:ext cx="360559" cy="1405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ctr">
                  <a:defRPr sz="7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Reference"/>
                  </a:defRPr>
                </a:lvl1pPr>
              </a:lstStyle>
              <a:p>
                <a:r>
                  <a:rPr lang="en-US" altLang="zh-CN" sz="1800" dirty="0"/>
                  <a:t>Type-C</a:t>
                </a:r>
              </a:p>
            </p:txBody>
          </p:sp>
        </p:grpSp>
        <p:cxnSp>
          <p:nvCxnSpPr>
            <p:cNvPr id="7" name="连接符: 肘形 6"/>
            <p:cNvCxnSpPr>
              <a:stCxn id="32" idx="0"/>
              <a:endCxn id="34" idx="0"/>
            </p:cNvCxnSpPr>
            <p:nvPr/>
          </p:nvCxnSpPr>
          <p:spPr>
            <a:xfrm rot="16200000" flipH="1" flipV="1">
              <a:off x="5093224" y="2949771"/>
              <a:ext cx="67767" cy="982284"/>
            </a:xfrm>
            <a:prstGeom prst="bentConnector3">
              <a:avLst>
                <a:gd name="adj1" fmla="val -194613"/>
              </a:avLst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prstDash val="dash"/>
              <a:headEnd type="triangle"/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6" name="文本框 35"/>
          <p:cNvSpPr txBox="1"/>
          <p:nvPr/>
        </p:nvSpPr>
        <p:spPr>
          <a:xfrm>
            <a:off x="1858183" y="4816649"/>
            <a:ext cx="1400373" cy="307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Reference"/>
              </a:rPr>
              <a:t>DMICx2 </a:t>
            </a:r>
          </a:p>
        </p:txBody>
      </p:sp>
      <p:sp>
        <p:nvSpPr>
          <p:cNvPr id="44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altLang="zh-CN" dirty="0"/>
              <a:t>2022/11/9</a:t>
            </a:r>
            <a:endParaRPr lang="zh-CN" altLang="en-US" dirty="0"/>
          </a:p>
        </p:txBody>
      </p:sp>
      <p:sp>
        <p:nvSpPr>
          <p:cNvPr id="45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en-US" altLang="zh-CN" dirty="0" err="1"/>
              <a:t>Soundec</a:t>
            </a:r>
            <a:r>
              <a:rPr lang="en-US" altLang="zh-CN" dirty="0"/>
              <a:t> confidential</a:t>
            </a:r>
            <a:endParaRPr lang="zh-CN" altLang="en-US" dirty="0"/>
          </a:p>
        </p:txBody>
      </p:sp>
      <p:sp>
        <p:nvSpPr>
          <p:cNvPr id="46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>
            <a:off x="5142865" y="5013325"/>
            <a:ext cx="953770" cy="455930"/>
          </a:xfrm>
          <a:prstGeom prst="rect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400"/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4728601" y="5880936"/>
            <a:ext cx="202692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SNC86xx DAC OUT</a:t>
            </a:r>
          </a:p>
        </p:txBody>
      </p:sp>
      <p:sp>
        <p:nvSpPr>
          <p:cNvPr id="19" name="文本框 18"/>
          <p:cNvSpPr txBox="1"/>
          <p:nvPr>
            <p:custDataLst>
              <p:tags r:id="rId3"/>
            </p:custDataLst>
          </p:nvPr>
        </p:nvSpPr>
        <p:spPr>
          <a:xfrm>
            <a:off x="5276289" y="3847031"/>
            <a:ext cx="934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AMP IN</a:t>
            </a:r>
          </a:p>
        </p:txBody>
      </p:sp>
      <p:sp>
        <p:nvSpPr>
          <p:cNvPr id="25" name="矩形 24"/>
          <p:cNvSpPr/>
          <p:nvPr>
            <p:custDataLst>
              <p:tags r:id="rId4"/>
            </p:custDataLst>
          </p:nvPr>
        </p:nvSpPr>
        <p:spPr>
          <a:xfrm>
            <a:off x="5142865" y="4516120"/>
            <a:ext cx="953770" cy="455930"/>
          </a:xfrm>
          <a:prstGeom prst="rect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400"/>
          </a:p>
        </p:txBody>
      </p:sp>
      <p:sp>
        <p:nvSpPr>
          <p:cNvPr id="38" name="矩形 37"/>
          <p:cNvSpPr/>
          <p:nvPr>
            <p:custDataLst>
              <p:tags r:id="rId5"/>
            </p:custDataLst>
          </p:nvPr>
        </p:nvSpPr>
        <p:spPr>
          <a:xfrm>
            <a:off x="7086600" y="2839085"/>
            <a:ext cx="490855" cy="1485900"/>
          </a:xfrm>
          <a:prstGeom prst="rect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400"/>
          </a:p>
        </p:txBody>
      </p:sp>
      <p:sp>
        <p:nvSpPr>
          <p:cNvPr id="39" name="文本框 38"/>
          <p:cNvSpPr txBox="1"/>
          <p:nvPr>
            <p:custDataLst>
              <p:tags r:id="rId6"/>
            </p:custDataLst>
          </p:nvPr>
        </p:nvSpPr>
        <p:spPr>
          <a:xfrm>
            <a:off x="7820099" y="4137226"/>
            <a:ext cx="131508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For 3W SPK</a:t>
            </a:r>
          </a:p>
        </p:txBody>
      </p:sp>
      <p:cxnSp>
        <p:nvCxnSpPr>
          <p:cNvPr id="40" name="连接符: 肘形 14"/>
          <p:cNvCxnSpPr/>
          <p:nvPr>
            <p:custDataLst>
              <p:tags r:id="rId7"/>
            </p:custDataLst>
          </p:nvPr>
        </p:nvCxnSpPr>
        <p:spPr>
          <a:xfrm rot="10800000">
            <a:off x="7630795" y="4257675"/>
            <a:ext cx="258445" cy="3175"/>
          </a:xfrm>
          <a:prstGeom prst="bentConnector3">
            <a:avLst>
              <a:gd name="adj1" fmla="val 49877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连接符: 肘形 14"/>
          <p:cNvCxnSpPr/>
          <p:nvPr>
            <p:custDataLst>
              <p:tags r:id="rId8"/>
            </p:custDataLst>
          </p:nvPr>
        </p:nvCxnSpPr>
        <p:spPr>
          <a:xfrm rot="16200000" flipV="1">
            <a:off x="5389245" y="5734685"/>
            <a:ext cx="450850" cy="3175"/>
          </a:xfrm>
          <a:prstGeom prst="bentConnector3">
            <a:avLst>
              <a:gd name="adj1" fmla="val 49859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连接符: 肘形 14"/>
          <p:cNvCxnSpPr/>
          <p:nvPr>
            <p:custDataLst>
              <p:tags r:id="rId9"/>
            </p:custDataLst>
          </p:nvPr>
        </p:nvCxnSpPr>
        <p:spPr>
          <a:xfrm rot="5400000" flipV="1">
            <a:off x="5567045" y="4295775"/>
            <a:ext cx="269875" cy="3175"/>
          </a:xfrm>
          <a:prstGeom prst="bentConnector2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Click="0" advTm="5000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6B5C534-F8F5-2258-C785-19ECF83B2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394" y="3643356"/>
            <a:ext cx="1137571" cy="1298547"/>
          </a:xfrm>
          <a:prstGeom prst="rect">
            <a:avLst/>
          </a:prstGeom>
        </p:spPr>
      </p:pic>
      <p:pic>
        <p:nvPicPr>
          <p:cNvPr id="19463" name="Picture 64" hidden="1"/>
          <p:cNvPicPr>
            <a:picLocks noGrp="1" noSelect="1" noRot="1" noChangeAspect="1" noMove="1" noResize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321" y="23607184"/>
            <a:ext cx="2637367" cy="681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5" name="文本框 108"/>
          <p:cNvSpPr txBox="1">
            <a:spLocks noChangeArrowheads="1"/>
          </p:cNvSpPr>
          <p:nvPr/>
        </p:nvSpPr>
        <p:spPr bwMode="auto">
          <a:xfrm>
            <a:off x="840321" y="539754"/>
            <a:ext cx="8538633" cy="5847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芯片信息</a:t>
            </a:r>
          </a:p>
        </p:txBody>
      </p:sp>
      <p:cxnSp>
        <p:nvCxnSpPr>
          <p:cNvPr id="22" name="原创设计师QQ598969553      _2"/>
          <p:cNvCxnSpPr/>
          <p:nvPr/>
        </p:nvCxnSpPr>
        <p:spPr>
          <a:xfrm>
            <a:off x="5425839" y="2136390"/>
            <a:ext cx="0" cy="3719945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592394" y="1740150"/>
            <a:ext cx="4479934" cy="3482089"/>
            <a:chOff x="245238" y="1431603"/>
            <a:chExt cx="3995838" cy="2582180"/>
          </a:xfrm>
        </p:grpSpPr>
        <p:sp>
          <p:nvSpPr>
            <p:cNvPr id="8" name="文本框 7"/>
            <p:cNvSpPr txBox="1"/>
            <p:nvPr/>
          </p:nvSpPr>
          <p:spPr>
            <a:xfrm>
              <a:off x="245238" y="2031035"/>
              <a:ext cx="3935571" cy="4949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71437" tIns="71437" rIns="71437" bIns="71437" numCol="1" spcCol="38100" rtlCol="0" anchor="ctr">
              <a:spAutoFit/>
            </a:bodyPr>
            <a:lstStyle/>
            <a:p>
              <a:pPr algn="ctr" defTabSz="821670"/>
              <a:r>
                <a:rPr lang="en-US" altLang="zh-CN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 Neue" panose="02000503000000020004"/>
                  <a:sym typeface="Helvetica Neue" panose="02000503000000020004"/>
                </a:rPr>
                <a:t>BGA80</a:t>
              </a:r>
            </a:p>
            <a:p>
              <a:pPr algn="ctr" defTabSz="821670"/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E: 6.2mm; 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  <a:sym typeface="Helvetica Neue" panose="02000503000000020004"/>
                </a:rPr>
                <a:t>D: 4.5mm; 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e: 0.4mm; e1: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0.5mm 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Helvetica Neue" panose="02000503000000020004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6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2809" y="2738678"/>
              <a:ext cx="2735088" cy="1275105"/>
            </a:xfrm>
            <a:prstGeom prst="rect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</p:pic>
        <p:sp>
          <p:nvSpPr>
            <p:cNvPr id="25" name="文本框 24"/>
            <p:cNvSpPr txBox="1"/>
            <p:nvPr/>
          </p:nvSpPr>
          <p:spPr>
            <a:xfrm>
              <a:off x="1721815" y="1431603"/>
              <a:ext cx="1620232" cy="3423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IC 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封装信息</a:t>
              </a:r>
            </a:p>
          </p:txBody>
        </p:sp>
        <p:cxnSp>
          <p:nvCxnSpPr>
            <p:cNvPr id="26" name="原创设计师QQ598969553      _2"/>
            <p:cNvCxnSpPr/>
            <p:nvPr/>
          </p:nvCxnSpPr>
          <p:spPr>
            <a:xfrm>
              <a:off x="423071" y="1901700"/>
              <a:ext cx="3818005" cy="0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11C66E3-E8E0-670F-9D51-E5948CE8A7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386" y="135468"/>
            <a:ext cx="1083789" cy="1083789"/>
          </a:xfrm>
          <a:prstGeom prst="rect">
            <a:avLst/>
          </a:prstGeom>
        </p:spPr>
      </p:pic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FDC6D057-65EC-9989-BD07-F6394787C70E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4306847"/>
              </p:ext>
            </p:extLst>
          </p:nvPr>
        </p:nvGraphicFramePr>
        <p:xfrm>
          <a:off x="5779351" y="760747"/>
          <a:ext cx="5160829" cy="5500875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910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92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1513">
                  <a:extLst>
                    <a:ext uri="{9D8B030D-6E8A-4147-A177-3AD203B41FA5}">
                      <a16:colId xmlns:a16="http://schemas.microsoft.com/office/drawing/2014/main" val="3811902104"/>
                    </a:ext>
                  </a:extLst>
                </a:gridCol>
              </a:tblGrid>
              <a:tr h="30806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2000" b="1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主要参数</a:t>
                      </a:r>
                      <a:endParaRPr lang="en-US" altLang="zh-CN" sz="2000" b="1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zh-CN" sz="1200" b="1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5500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芯片定位</a:t>
                      </a:r>
                      <a:endParaRPr lang="zh-CN" altLang="en-US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Audio CODEC SOC including USB</a:t>
                      </a:r>
                      <a:endParaRPr lang="en-US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88071" marR="88071" marT="44035" marB="4403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7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88071" marR="88071" marT="44035" marB="4403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5500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工艺制程</a:t>
                      </a:r>
                      <a:endParaRPr lang="zh-CN" altLang="en-US" sz="1050" b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TSMC 40nm </a:t>
                      </a:r>
                      <a:r>
                        <a:rPr lang="en-US" altLang="zh-CN" sz="1050" b="0" u="none" strike="noStrike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uLP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7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5500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内核</a:t>
                      </a:r>
                      <a:endParaRPr lang="zh-CN" alt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Cadence HiFi3 up to 200MHz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7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5500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RAM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512KB( </a:t>
                      </a:r>
                      <a:r>
                        <a:rPr lang="en-US" altLang="zh-CN" sz="1050" b="0" u="none" strike="noStrike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iRAM</a:t>
                      </a: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256KB, </a:t>
                      </a:r>
                      <a:r>
                        <a:rPr lang="en-US" altLang="zh-CN" sz="1050" b="0" u="none" strike="noStrike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dRAM</a:t>
                      </a: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256KB )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7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5500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Flash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1MB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7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735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麦克风</a:t>
                      </a:r>
                      <a:endParaRPr lang="zh-CN" alt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模拟麦克风：</a:t>
                      </a: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 数字麦克风：</a:t>
                      </a: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7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2287">
                <a:tc rowSpan="5">
                  <a:txBody>
                    <a:bodyPr/>
                    <a:lstStyle/>
                    <a:p>
                      <a:pPr algn="ctr"/>
                      <a:r>
                        <a:rPr lang="zh-CN" altLang="en-US" sz="1050" b="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接口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I2C</a:t>
                      </a:r>
                      <a:endParaRPr lang="zh-CN" altLang="en-US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2</a:t>
                      </a:r>
                      <a:r>
                        <a:rPr lang="zh-CN" altLang="en-US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个</a:t>
                      </a:r>
                      <a:endParaRPr lang="zh-CN" altLang="en-US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228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I2S</a:t>
                      </a:r>
                      <a:endParaRPr lang="en-US" altLang="zh-CN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3</a:t>
                      </a:r>
                      <a:r>
                        <a:rPr lang="zh-CN" altLang="en-US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个</a:t>
                      </a:r>
                      <a:endParaRPr lang="zh-CN" altLang="en-US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79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USB2.0 HS/FS</a:t>
                      </a:r>
                      <a:endParaRPr lang="en-US" altLang="zh-CN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1</a:t>
                      </a:r>
                      <a:r>
                        <a:rPr lang="zh-CN" altLang="en-US" sz="1050" b="0" u="none" strike="noStrike" cap="none" spc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个</a:t>
                      </a:r>
                      <a:endParaRPr lang="en-US" altLang="zh-CN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798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UART</a:t>
                      </a:r>
                      <a:endParaRPr lang="en-US" altLang="zh-CN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1</a:t>
                      </a:r>
                      <a:r>
                        <a:rPr lang="zh-CN" altLang="en-US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个</a:t>
                      </a:r>
                      <a:endParaRPr lang="en-US" altLang="zh-CN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5602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ADC</a:t>
                      </a:r>
                      <a:endParaRPr lang="zh-CN" altLang="en-US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2</a:t>
                      </a:r>
                      <a:r>
                        <a:rPr lang="zh-CN" altLang="en-US" sz="1050" b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个</a:t>
                      </a:r>
                      <a:endParaRPr lang="zh-CN" altLang="en-US" sz="105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  <a:sym typeface="Arial" panose="020B0604020202020204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55500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XTAL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24MHz  12pF  10ppm ESR</a:t>
                      </a: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＜</a:t>
                      </a: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100Ω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7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55500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采样率</a:t>
                      </a:r>
                      <a:endParaRPr lang="zh-CN" alt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最高</a:t>
                      </a: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24bit/192K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altLang="zh-CN" sz="7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88071" marR="88071" marT="44035" marB="44035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0770">
                <a:tc rowSpan="3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ADC input Path</a:t>
                      </a:r>
                      <a:endParaRPr lang="zh-CN" altLang="en-US" sz="1050" b="0" u="none" strike="noStrike" cap="none" spc="0" baseline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Arial" panose="020B0604020202020204"/>
                      </a:endParaRPr>
                    </a:p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(24bit,48KHz)</a:t>
                      </a:r>
                      <a:endParaRPr lang="zh-CN" alt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SNR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106dB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555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2295" marR="2295" marT="229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Dynamic range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106dB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55864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 marL="2295" marR="2295" marT="229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THD+N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-88dB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55864">
                <a:tc rowSpan="5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DAC output Path</a:t>
                      </a:r>
                      <a:endParaRPr lang="zh-CN" altLang="en-US" sz="1050" b="0" u="none" strike="noStrike" cap="none" spc="0" baseline="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Arial" panose="020B0604020202020204"/>
                      </a:endParaRPr>
                    </a:p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(32Ω 24bit,48KHz GOM/GOD=0dB</a:t>
                      </a:r>
                      <a:r>
                        <a:rPr lang="en-US" altLang="zh-CN" sz="1050" b="0" dirty="0">
                          <a:ln>
                            <a:noFill/>
                          </a:ln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Arial" panose="020B0604020202020204"/>
                        </a:rPr>
                        <a:t>)</a:t>
                      </a:r>
                      <a:endParaRPr lang="zh-CN" alt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295" marR="2295" marT="229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Output Power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30mW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555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SNR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110dB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555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Dynamic range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110dB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555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THD+N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-81dB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555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Noise level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＜</a:t>
                      </a:r>
                      <a:r>
                        <a:rPr lang="en-US" altLang="zh-CN" sz="1050" b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5uVrms</a:t>
                      </a:r>
                      <a:endParaRPr lang="en-US" altLang="zh-CN" sz="105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charset="0"/>
                      </a:endParaRPr>
                    </a:p>
                  </a:txBody>
                  <a:tcPr marL="2383" marR="2383" marT="2383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  <p:sp>
        <p:nvSpPr>
          <p:cNvPr id="10" name="日期占位符 1">
            <a:extLst>
              <a:ext uri="{FF2B5EF4-FFF2-40B4-BE49-F238E27FC236}">
                <a16:creationId xmlns:a16="http://schemas.microsoft.com/office/drawing/2014/main" id="{C7E4635B-6CC3-C3A3-15CB-94A754460B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defRPr/>
            </a:pPr>
            <a:r>
              <a:rPr lang="en-US" altLang="zh-CN" dirty="0"/>
              <a:t>2022/11/9</a:t>
            </a:r>
            <a:endParaRPr lang="zh-CN" altLang="en-US" dirty="0"/>
          </a:p>
        </p:txBody>
      </p:sp>
      <p:sp>
        <p:nvSpPr>
          <p:cNvPr id="11" name="页脚占位符 2">
            <a:extLst>
              <a:ext uri="{FF2B5EF4-FFF2-40B4-BE49-F238E27FC236}">
                <a16:creationId xmlns:a16="http://schemas.microsoft.com/office/drawing/2014/main" id="{711D6F90-66DD-CFD5-DA5D-51D7C5D01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en-US" altLang="zh-CN" dirty="0" err="1"/>
              <a:t>Soundec</a:t>
            </a:r>
            <a:r>
              <a:rPr lang="en-US" altLang="zh-CN" dirty="0"/>
              <a:t> confidential</a:t>
            </a:r>
            <a:endParaRPr lang="zh-CN" altLang="en-US" dirty="0"/>
          </a:p>
        </p:txBody>
      </p:sp>
      <p:sp>
        <p:nvSpPr>
          <p:cNvPr id="13" name="灯片编号占位符 3">
            <a:extLst>
              <a:ext uri="{FF2B5EF4-FFF2-40B4-BE49-F238E27FC236}">
                <a16:creationId xmlns:a16="http://schemas.microsoft.com/office/drawing/2014/main" id="{9F643B43-9F5C-E853-2A19-9CA9289E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</p:cSld>
  <p:clrMapOvr>
    <a:masterClrMapping/>
  </p:clrMapOvr>
  <p:transition advClick="0" advTm="5000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原创设计师QQ598969553      _1">
            <a:extLst>
              <a:ext uri="{FF2B5EF4-FFF2-40B4-BE49-F238E27FC236}">
                <a16:creationId xmlns:a16="http://schemas.microsoft.com/office/drawing/2014/main" id="{78655E3B-FF87-0ED7-9D93-44F69D03E9EF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 bwMode="auto">
          <a:xfrm>
            <a:off x="1" y="-10584"/>
            <a:ext cx="3407833" cy="6879168"/>
          </a:xfrm>
          <a:custGeom>
            <a:avLst/>
            <a:gdLst>
              <a:gd name="T0" fmla="*/ 0 w 1624"/>
              <a:gd name="T1" fmla="*/ 0 h 3250"/>
              <a:gd name="T2" fmla="*/ 2147483646 w 1624"/>
              <a:gd name="T3" fmla="*/ 2147483646 h 3250"/>
              <a:gd name="T4" fmla="*/ 0 w 1624"/>
              <a:gd name="T5" fmla="*/ 2147483646 h 3250"/>
              <a:gd name="T6" fmla="*/ 0 w 1624"/>
              <a:gd name="T7" fmla="*/ 0 h 325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624" h="3250">
                <a:moveTo>
                  <a:pt x="0" y="0"/>
                </a:moveTo>
                <a:lnTo>
                  <a:pt x="1624" y="1625"/>
                </a:lnTo>
                <a:lnTo>
                  <a:pt x="0" y="325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prstDash val="solid"/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55" name="原创设计师QQ598969553      _2">
            <a:extLst>
              <a:ext uri="{FF2B5EF4-FFF2-40B4-BE49-F238E27FC236}">
                <a16:creationId xmlns:a16="http://schemas.microsoft.com/office/drawing/2014/main" id="{5B1942EF-896D-4788-4E87-13E3F1508A70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 bwMode="auto">
          <a:xfrm>
            <a:off x="0" y="2844800"/>
            <a:ext cx="584200" cy="1168400"/>
          </a:xfrm>
          <a:custGeom>
            <a:avLst/>
            <a:gdLst>
              <a:gd name="T0" fmla="*/ 0 w 557"/>
              <a:gd name="T1" fmla="*/ 0 h 1112"/>
              <a:gd name="T2" fmla="*/ 557 w 557"/>
              <a:gd name="T3" fmla="*/ 557 h 1112"/>
              <a:gd name="T4" fmla="*/ 0 w 557"/>
              <a:gd name="T5" fmla="*/ 1112 h 1112"/>
              <a:gd name="T6" fmla="*/ 0 w 557"/>
              <a:gd name="T7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57" h="1112">
                <a:moveTo>
                  <a:pt x="0" y="0"/>
                </a:moveTo>
                <a:lnTo>
                  <a:pt x="557" y="557"/>
                </a:lnTo>
                <a:lnTo>
                  <a:pt x="0" y="111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2400"/>
          </a:p>
        </p:txBody>
      </p:sp>
      <p:sp>
        <p:nvSpPr>
          <p:cNvPr id="56" name="原创设计师QQ598969553      _3">
            <a:extLst>
              <a:ext uri="{FF2B5EF4-FFF2-40B4-BE49-F238E27FC236}">
                <a16:creationId xmlns:a16="http://schemas.microsoft.com/office/drawing/2014/main" id="{458F4508-06E4-C8F2-4AA7-83B440A6D38C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 bwMode="auto">
          <a:xfrm>
            <a:off x="2620434" y="2082801"/>
            <a:ext cx="774700" cy="1545167"/>
          </a:xfrm>
          <a:custGeom>
            <a:avLst/>
            <a:gdLst>
              <a:gd name="T0" fmla="*/ 0 w 286"/>
              <a:gd name="T1" fmla="*/ 0 h 571"/>
              <a:gd name="T2" fmla="*/ 286 w 286"/>
              <a:gd name="T3" fmla="*/ 287 h 571"/>
              <a:gd name="T4" fmla="*/ 0 w 286"/>
              <a:gd name="T5" fmla="*/ 571 h 571"/>
              <a:gd name="T6" fmla="*/ 0 w 286"/>
              <a:gd name="T7" fmla="*/ 0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6" h="571">
                <a:moveTo>
                  <a:pt x="0" y="0"/>
                </a:moveTo>
                <a:lnTo>
                  <a:pt x="286" y="287"/>
                </a:lnTo>
                <a:lnTo>
                  <a:pt x="0" y="571"/>
                </a:lnTo>
                <a:lnTo>
                  <a:pt x="0" y="0"/>
                </a:lnTo>
                <a:close/>
              </a:path>
            </a:pathLst>
          </a:custGeom>
          <a:noFill/>
          <a:ln w="635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</p:spPr>
        <p:txBody>
          <a:bodyPr/>
          <a:lstStyle/>
          <a:p>
            <a:pPr>
              <a:defRPr/>
            </a:pPr>
            <a:endParaRPr lang="zh-CN" altLang="en-US" sz="2400"/>
          </a:p>
        </p:txBody>
      </p:sp>
      <p:sp>
        <p:nvSpPr>
          <p:cNvPr id="57" name="原创设计师QQ598969553      _4">
            <a:extLst>
              <a:ext uri="{FF2B5EF4-FFF2-40B4-BE49-F238E27FC236}">
                <a16:creationId xmlns:a16="http://schemas.microsoft.com/office/drawing/2014/main" id="{F74E3D70-CCC1-8E06-909F-C75CD26CB502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 bwMode="auto">
          <a:xfrm>
            <a:off x="2963333" y="2787651"/>
            <a:ext cx="628651" cy="1259416"/>
          </a:xfrm>
          <a:custGeom>
            <a:avLst/>
            <a:gdLst>
              <a:gd name="T0" fmla="*/ 0 w 278"/>
              <a:gd name="T1" fmla="*/ 0 h 557"/>
              <a:gd name="T2" fmla="*/ 2147483646 w 278"/>
              <a:gd name="T3" fmla="*/ 2147483646 h 557"/>
              <a:gd name="T4" fmla="*/ 0 w 278"/>
              <a:gd name="T5" fmla="*/ 2147483646 h 557"/>
              <a:gd name="T6" fmla="*/ 0 w 278"/>
              <a:gd name="T7" fmla="*/ 0 h 55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78" h="557">
                <a:moveTo>
                  <a:pt x="0" y="0"/>
                </a:moveTo>
                <a:lnTo>
                  <a:pt x="278" y="278"/>
                </a:lnTo>
                <a:lnTo>
                  <a:pt x="0" y="5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58" name="原创设计师QQ598969553      _5">
            <a:extLst>
              <a:ext uri="{FF2B5EF4-FFF2-40B4-BE49-F238E27FC236}">
                <a16:creationId xmlns:a16="http://schemas.microsoft.com/office/drawing/2014/main" id="{366EE7E6-D304-B642-F1E9-7D94240E85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5847" y="2844800"/>
            <a:ext cx="1713611" cy="92333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zh-CN" alt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 Narrow" panose="020B0606020202030204" pitchFamily="34" charset="0"/>
                <a:ea typeface="微软雅黑" pitchFamily="34" charset="-122"/>
                <a:cs typeface="宋体" pitchFamily="2" charset="-122"/>
              </a:rPr>
              <a:t>谢 谢</a:t>
            </a:r>
            <a:endParaRPr lang="en-US" altLang="zh-CN" sz="6000" i="1" dirty="0">
              <a:solidFill>
                <a:schemeClr val="tx1">
                  <a:lumMod val="75000"/>
                  <a:lumOff val="25000"/>
                </a:schemeClr>
              </a:solidFill>
              <a:latin typeface="Arial Narrow" panose="020B0606020202030204" pitchFamily="34" charset="0"/>
              <a:ea typeface="微软雅黑" pitchFamily="34" charset="-122"/>
              <a:cs typeface="宋体" pitchFamily="2" charset="-122"/>
            </a:endParaRPr>
          </a:p>
        </p:txBody>
      </p:sp>
      <p:sp>
        <p:nvSpPr>
          <p:cNvPr id="62" name="原创设计师QQ598969553      _9">
            <a:extLst>
              <a:ext uri="{FF2B5EF4-FFF2-40B4-BE49-F238E27FC236}">
                <a16:creationId xmlns:a16="http://schemas.microsoft.com/office/drawing/2014/main" id="{98E37FFB-E27C-40F7-673B-405E216BE0E8}"/>
              </a:ext>
            </a:extLst>
          </p:cNvPr>
          <p:cNvSpPr>
            <a:spLocks noGrp="1" noSelect="1" noRot="1" noChangeAspect="1" noMove="1" noResize="1" noChangeArrowheads="1" noChangeShapeType="1" noTextEdit="1"/>
          </p:cNvSpPr>
          <p:nvPr/>
        </p:nvSpPr>
        <p:spPr bwMode="auto">
          <a:xfrm>
            <a:off x="1380067" y="4220634"/>
            <a:ext cx="2713567" cy="2713567"/>
          </a:xfrm>
          <a:prstGeom prst="diamond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63" name="原创设计师QQ598969553      _10">
            <a:extLst>
              <a:ext uri="{FF2B5EF4-FFF2-40B4-BE49-F238E27FC236}">
                <a16:creationId xmlns:a16="http://schemas.microsoft.com/office/drawing/2014/main" id="{46184A74-F718-0D73-C6BB-CACD1561AE05}"/>
              </a:ext>
            </a:extLst>
          </p:cNvPr>
          <p:cNvSpPr>
            <a:spLocks noGrp="1" noSelect="1" noRot="1" noChangeAspect="1" noMove="1" noResize="1" noChangeArrowheads="1" noChangeShapeType="1" noTextEdit="1"/>
          </p:cNvSpPr>
          <p:nvPr/>
        </p:nvSpPr>
        <p:spPr bwMode="auto">
          <a:xfrm>
            <a:off x="-23284" y="5636685"/>
            <a:ext cx="2711451" cy="2711449"/>
          </a:xfrm>
          <a:prstGeom prst="diamond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64" name="原创设计师QQ598969553      _11">
            <a:extLst>
              <a:ext uri="{FF2B5EF4-FFF2-40B4-BE49-F238E27FC236}">
                <a16:creationId xmlns:a16="http://schemas.microsoft.com/office/drawing/2014/main" id="{E9E57611-2B68-DA98-A997-84810C6910D6}"/>
              </a:ext>
            </a:extLst>
          </p:cNvPr>
          <p:cNvSpPr>
            <a:spLocks noGrp="1" noSelect="1" noRot="1" noChangeAspect="1" noMove="1" noResize="1" noChangeShapeType="1" noTextEdit="1"/>
          </p:cNvSpPr>
          <p:nvPr/>
        </p:nvSpPr>
        <p:spPr>
          <a:xfrm>
            <a:off x="2787652" y="5636685"/>
            <a:ext cx="2711449" cy="2711449"/>
          </a:xfrm>
          <a:prstGeom prst="diamond">
            <a:avLst/>
          </a:pr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 lim="800000"/>
          </a:ln>
        </p:spPr>
        <p:txBody>
          <a:bodyPr/>
          <a:lstStyle/>
          <a:p>
            <a:pPr>
              <a:defRPr/>
            </a:pPr>
            <a:endParaRPr lang="zh-CN" altLang="en-US" sz="2400"/>
          </a:p>
        </p:txBody>
      </p:sp>
      <p:sp>
        <p:nvSpPr>
          <p:cNvPr id="66" name="原创设计师QQ598969553      _12">
            <a:extLst>
              <a:ext uri="{FF2B5EF4-FFF2-40B4-BE49-F238E27FC236}">
                <a16:creationId xmlns:a16="http://schemas.microsoft.com/office/drawing/2014/main" id="{6FBD08D7-CA06-3CCF-D214-322F40EBE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6667" y="1987551"/>
            <a:ext cx="6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endParaRPr lang="en-US" altLang="zh-CN" sz="48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5134" name="Picture 64" hidden="1">
            <a:extLst>
              <a:ext uri="{FF2B5EF4-FFF2-40B4-BE49-F238E27FC236}">
                <a16:creationId xmlns:a16="http://schemas.microsoft.com/office/drawing/2014/main" id="{965E06C3-8FCD-700B-D50D-377DEB7E4471}"/>
              </a:ext>
            </a:extLst>
          </p:cNvPr>
          <p:cNvPicPr>
            <a:picLocks noGrp="1" noSelect="1" noRot="1" noChangeAspect="1" noMove="1" noResize="1" noChangeShapeType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318" y="23607184"/>
            <a:ext cx="2637367" cy="681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D84851E-39F0-896E-C894-EBE17D763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2022/11/9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B14B700-9080-82C3-7065-58A9A07A3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err="1"/>
              <a:t>Soundec</a:t>
            </a:r>
            <a:r>
              <a:rPr lang="en-US" altLang="zh-CN" dirty="0"/>
              <a:t> confidential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FA81DB2-6F71-46C8-5FF1-F2FCA47F0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4543B02-B5C3-48B4-A10E-C9FED9D43D25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5549209"/>
      </p:ext>
    </p:extLst>
  </p:cSld>
  <p:clrMapOvr>
    <a:masterClrMapping/>
  </p:clrMapOvr>
  <p:transition advTm="5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emph" presetSubtype="0" repeatCount="3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" dur="1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5" presetClass="emph" presetSubtype="0" repeatCount="3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3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5" presetClass="emph" presetSubtype="0" repeatCount="3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2" dur="1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6" presetClass="entr" presetSubtype="0" fill="hold" grpId="0" nodeType="withEffect">
                                  <p:stCondLst>
                                    <p:cond delay="1400"/>
                                  </p:stCondLst>
                                  <p:iterate type="lt">
                                    <p:tmPct val="6667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3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4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5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56" presetClass="entr" presetSubtype="0" fill="hold" grpId="0" nodeType="withEffect" nodePh="1">
                                  <p:stCondLst>
                                    <p:cond delay="140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iterate type="lt">
                                    <p:tmPct val="6667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9" dur="37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0" dur="375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2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6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b6d67064-06e1-407d-9932-5b89df848997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85C0FB"/>
      </a:dk2>
      <a:lt2>
        <a:srgbClr val="E7E6E6"/>
      </a:lt2>
      <a:accent1>
        <a:srgbClr val="B71F22"/>
      </a:accent1>
      <a:accent2>
        <a:srgbClr val="252F32"/>
      </a:accent2>
      <a:accent3>
        <a:srgbClr val="B71F22"/>
      </a:accent3>
      <a:accent4>
        <a:srgbClr val="252F32"/>
      </a:accent4>
      <a:accent5>
        <a:srgbClr val="B71F22"/>
      </a:accent5>
      <a:accent6>
        <a:srgbClr val="252F32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Words>330</Words>
  <Application>Microsoft Office PowerPoint</Application>
  <PresentationFormat>宽屏</PresentationFormat>
  <Paragraphs>100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Reference</vt:lpstr>
      <vt:lpstr>等线</vt:lpstr>
      <vt:lpstr>等线 Light</vt:lpstr>
      <vt:lpstr>微软雅黑</vt:lpstr>
      <vt:lpstr>Arial</vt:lpstr>
      <vt:lpstr>Arial Narrow</vt:lpstr>
      <vt:lpstr>Calibri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Rong Bai</dc:creator>
  <cp:lastModifiedBy>Rong Bai</cp:lastModifiedBy>
  <cp:revision>44</cp:revision>
  <dcterms:created xsi:type="dcterms:W3CDTF">2023-05-23T02:25:51Z</dcterms:created>
  <dcterms:modified xsi:type="dcterms:W3CDTF">2023-05-23T06:07:33Z</dcterms:modified>
</cp:coreProperties>
</file>

<file path=docProps/thumbnail.jpeg>
</file>